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5974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9126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7803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0606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9206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9836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0886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515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6226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8755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725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A79EF-531A-41E4-883D-9CFF6382ACD5}" type="datetimeFigureOut">
              <a:rPr lang="ko-KR" altLang="en-US" smtClean="0"/>
              <a:t>2013-07-01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9116DE-697A-4754-BC61-0C7E26904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2792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389572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1476375"/>
            <a:ext cx="6134100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597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1509713"/>
            <a:ext cx="622935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1135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5" y="260648"/>
            <a:ext cx="6153150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933403"/>
            <a:ext cx="616267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5025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500063"/>
            <a:ext cx="59817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3694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50" y="38100"/>
            <a:ext cx="6210300" cy="67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8528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화면 슬라이드 쇼(4:3)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성영훈</dc:creator>
  <cp:lastModifiedBy>성영훈</cp:lastModifiedBy>
  <cp:revision>1</cp:revision>
  <dcterms:created xsi:type="dcterms:W3CDTF">2013-06-30T22:38:08Z</dcterms:created>
  <dcterms:modified xsi:type="dcterms:W3CDTF">2013-06-30T22:46:47Z</dcterms:modified>
</cp:coreProperties>
</file>